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1"/>
    <p:sldMasterId id="2147483648" r:id="rId2"/>
  </p:sldMasterIdLst>
  <p:notesMasterIdLst>
    <p:notesMasterId r:id="rId27"/>
  </p:notesMasterIdLst>
  <p:sldIdLst>
    <p:sldId id="275" r:id="rId3"/>
    <p:sldId id="287" r:id="rId4"/>
    <p:sldId id="303" r:id="rId5"/>
    <p:sldId id="304" r:id="rId6"/>
    <p:sldId id="305" r:id="rId7"/>
    <p:sldId id="306" r:id="rId8"/>
    <p:sldId id="307" r:id="rId9"/>
    <p:sldId id="308" r:id="rId10"/>
    <p:sldId id="302" r:id="rId11"/>
    <p:sldId id="295" r:id="rId12"/>
    <p:sldId id="296" r:id="rId13"/>
    <p:sldId id="297" r:id="rId14"/>
    <p:sldId id="298" r:id="rId15"/>
    <p:sldId id="309" r:id="rId16"/>
    <p:sldId id="28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" userDrawn="1">
          <p15:clr>
            <a:srgbClr val="A4A3A4"/>
          </p15:clr>
        </p15:guide>
        <p15:guide id="2" pos="22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3935"/>
    <a:srgbClr val="E73C3E"/>
    <a:srgbClr val="FFC600"/>
    <a:srgbClr val="E1E1E1"/>
    <a:srgbClr val="FFFFFF"/>
    <a:srgbClr val="77C19A"/>
    <a:srgbClr val="71C5E8"/>
    <a:srgbClr val="C8C9C7"/>
    <a:srgbClr val="323232"/>
    <a:srgbClr val="878A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87765" autoAdjust="0"/>
  </p:normalViewPr>
  <p:slideViewPr>
    <p:cSldViewPr snapToGrid="0" snapToObjects="1">
      <p:cViewPr varScale="1">
        <p:scale>
          <a:sx n="100" d="100"/>
          <a:sy n="100" d="100"/>
        </p:scale>
        <p:origin x="720" y="90"/>
      </p:cViewPr>
      <p:guideLst>
        <p:guide orient="horz" pos="395"/>
        <p:guide pos="22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203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B3EFB-A2BD-4D82-95BD-B36A20A6EBBB}" type="datetimeFigureOut">
              <a:rPr lang="en-AU" smtClean="0"/>
              <a:t>1/03/2019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D4A82-46D6-4B6F-B7B8-5A4358152D7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631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562407" y="882846"/>
            <a:ext cx="4621843" cy="1788792"/>
          </a:xfrm>
          <a:prstGeom prst="rect">
            <a:avLst/>
          </a:prstGeom>
        </p:spPr>
        <p:txBody>
          <a:bodyPr/>
          <a:lstStyle>
            <a:lvl1pPr>
              <a:defRPr sz="3200" b="0">
                <a:solidFill>
                  <a:srgbClr val="3D3935"/>
                </a:solidFill>
              </a:defRPr>
            </a:lvl1pPr>
          </a:lstStyle>
          <a:p>
            <a:r>
              <a:rPr lang="en-AU" dirty="0"/>
              <a:t>Presentation title </a:t>
            </a:r>
            <a:r>
              <a:rPr lang="en-AU" dirty="0" err="1"/>
              <a:t>acea</a:t>
            </a:r>
            <a:r>
              <a:rPr lang="en-AU" dirty="0"/>
              <a:t> et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quivestum</a:t>
            </a:r>
            <a:r>
              <a:rPr lang="en-AU" dirty="0"/>
              <a:t> </a:t>
            </a:r>
            <a:r>
              <a:rPr lang="en-AU" dirty="0" err="1"/>
              <a:t>disquis</a:t>
            </a:r>
            <a:r>
              <a:rPr lang="en-AU" dirty="0"/>
              <a:t> </a:t>
            </a:r>
            <a:r>
              <a:rPr lang="en-AU" dirty="0" err="1"/>
              <a:t>acea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2407" y="3940260"/>
            <a:ext cx="3306133" cy="955426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900" b="0">
                <a:solidFill>
                  <a:srgbClr val="3D393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Name Surname</a:t>
            </a:r>
            <a:br>
              <a:rPr lang="en-AU" dirty="0"/>
            </a:br>
            <a:r>
              <a:rPr lang="en-AU" dirty="0"/>
              <a:t>Job Title</a:t>
            </a:r>
            <a:br>
              <a:rPr lang="en-AU" dirty="0"/>
            </a:br>
            <a:r>
              <a:rPr lang="en-AU" dirty="0"/>
              <a:t>04 October  2016</a:t>
            </a:r>
            <a:endParaRPr lang="en-US" dirty="0"/>
          </a:p>
        </p:txBody>
      </p:sp>
      <p:pic>
        <p:nvPicPr>
          <p:cNvPr id="13" name="Picture 12" descr="VERIS_LOGO_OUTLINE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47" y="571500"/>
            <a:ext cx="1037264" cy="93684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562407" y="571500"/>
            <a:ext cx="4621843" cy="0"/>
          </a:xfrm>
          <a:prstGeom prst="line">
            <a:avLst/>
          </a:prstGeom>
          <a:ln>
            <a:solidFill>
              <a:srgbClr val="E73C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47" y="4016645"/>
            <a:ext cx="896619" cy="338489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62407" y="882846"/>
            <a:ext cx="4621843" cy="683561"/>
          </a:xfrm>
          <a:prstGeom prst="rect">
            <a:avLst/>
          </a:prstGeom>
        </p:spPr>
        <p:txBody>
          <a:bodyPr/>
          <a:lstStyle>
            <a:lvl1pPr>
              <a:defRPr sz="3200" b="0">
                <a:solidFill>
                  <a:srgbClr val="3D3935"/>
                </a:solidFill>
              </a:defRPr>
            </a:lvl1pPr>
          </a:lstStyle>
          <a:p>
            <a:r>
              <a:rPr lang="en-AU" dirty="0"/>
              <a:t>Contents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62407" y="571500"/>
            <a:ext cx="4621843" cy="0"/>
          </a:xfrm>
          <a:prstGeom prst="line">
            <a:avLst/>
          </a:prstGeom>
          <a:ln>
            <a:solidFill>
              <a:srgbClr val="E73C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61975" y="1852653"/>
            <a:ext cx="8223250" cy="2830512"/>
          </a:xfrm>
        </p:spPr>
        <p:txBody>
          <a:bodyPr/>
          <a:lstStyle>
            <a:lvl1pPr marL="228600" indent="-228600">
              <a:spcAft>
                <a:spcPts val="600"/>
              </a:spcAft>
              <a:buFont typeface="+mj-lt"/>
              <a:buAutoNum type="arabicPeriod"/>
              <a:defRPr sz="1600"/>
            </a:lvl1pPr>
          </a:lstStyle>
          <a:p>
            <a:pPr lvl="0"/>
            <a:r>
              <a:rPr lang="en-AU" dirty="0" err="1"/>
              <a:t>Acea</a:t>
            </a:r>
            <a:r>
              <a:rPr lang="en-AU" dirty="0"/>
              <a:t> et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quivestum</a:t>
            </a:r>
            <a:r>
              <a:rPr lang="en-AU" dirty="0"/>
              <a:t> </a:t>
            </a:r>
            <a:r>
              <a:rPr lang="en-AU" dirty="0" err="1"/>
              <a:t>dolestrum</a:t>
            </a:r>
            <a:r>
              <a:rPr lang="en-AU" dirty="0"/>
              <a:t> </a:t>
            </a:r>
            <a:r>
              <a:rPr lang="en-AU" dirty="0" err="1"/>
              <a:t>disquis</a:t>
            </a:r>
            <a:r>
              <a:rPr lang="en-AU" dirty="0"/>
              <a:t> </a:t>
            </a:r>
            <a:r>
              <a:rPr lang="en-AU" dirty="0" err="1"/>
              <a:t>ullot</a:t>
            </a:r>
            <a:endParaRPr lang="en-AU" dirty="0"/>
          </a:p>
          <a:p>
            <a:pPr lvl="0"/>
            <a:r>
              <a:rPr lang="en-AU" dirty="0" err="1"/>
              <a:t>Omnimetur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</a:t>
            </a:r>
            <a:r>
              <a:rPr lang="en-AU" dirty="0" err="1"/>
              <a:t>testore</a:t>
            </a:r>
            <a:r>
              <a:rPr lang="en-AU" dirty="0"/>
              <a:t> quam </a:t>
            </a:r>
            <a:br>
              <a:rPr lang="en-AU" dirty="0"/>
            </a:b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vitae</a:t>
            </a:r>
          </a:p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</a:p>
          <a:p>
            <a:pPr lvl="0"/>
            <a:r>
              <a:rPr lang="en-AU" dirty="0"/>
              <a:t>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 </a:t>
            </a:r>
            <a:r>
              <a:rPr lang="en-AU" dirty="0" err="1"/>
              <a:t>venimpo</a:t>
            </a:r>
            <a:r>
              <a:rPr lang="en-AU" dirty="0"/>
              <a:t> </a:t>
            </a:r>
            <a:r>
              <a:rPr lang="en-AU" dirty="0" err="1"/>
              <a:t>reribus</a:t>
            </a:r>
            <a:r>
              <a:rPr lang="en-AU" dirty="0"/>
              <a:t> </a:t>
            </a:r>
            <a:r>
              <a:rPr lang="en-AU" dirty="0" err="1"/>
              <a:t>porem</a:t>
            </a:r>
            <a:r>
              <a:rPr lang="en-AU" dirty="0"/>
              <a:t> </a:t>
            </a:r>
            <a:r>
              <a:rPr lang="en-AU" dirty="0" err="1"/>
              <a:t>eium</a:t>
            </a:r>
            <a:r>
              <a:rPr lang="en-AU" dirty="0"/>
              <a:t> </a:t>
            </a:r>
            <a:br>
              <a:rPr lang="en-AU" dirty="0"/>
            </a:br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</a:t>
            </a:r>
            <a:r>
              <a:rPr lang="en-AU" dirty="0" err="1"/>
              <a:t>delessunt</a:t>
            </a:r>
            <a:endParaRPr lang="en-AU" dirty="0"/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endParaRPr lang="en-US" dirty="0"/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pull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61974" y="912813"/>
            <a:ext cx="7485063" cy="1997075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Pull quote lorem dolor </a:t>
            </a:r>
            <a:r>
              <a:rPr lang="en-US" dirty="0" err="1"/>
              <a:t>amet</a:t>
            </a:r>
            <a:r>
              <a:rPr lang="en-US" dirty="0"/>
              <a:t> vitae </a:t>
            </a:r>
            <a:r>
              <a:rPr lang="en-US" dirty="0" err="1"/>
              <a:t>proin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ristique</a:t>
            </a:r>
            <a:r>
              <a:rPr lang="en-US" dirty="0"/>
              <a:t> sem.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prior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nem</a:t>
            </a:r>
            <a:r>
              <a:rPr lang="en-US" dirty="0"/>
              <a:t> vel.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id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element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pharetra </a:t>
            </a:r>
            <a:r>
              <a:rPr lang="en-US" dirty="0" err="1"/>
              <a:t>proien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element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prior at vitae.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561973" y="3008528"/>
            <a:ext cx="7485063" cy="1176337"/>
          </a:xfrm>
        </p:spPr>
        <p:txBody>
          <a:bodyPr/>
          <a:lstStyle>
            <a:lvl1pPr>
              <a:defRPr sz="7200" b="1">
                <a:solidFill>
                  <a:srgbClr val="E73C3E"/>
                </a:solidFill>
              </a:defRPr>
            </a:lvl1pPr>
          </a:lstStyle>
          <a:p>
            <a:pPr lvl="0"/>
            <a:r>
              <a:rPr lang="en-US"/>
              <a:t>XX%</a:t>
            </a:r>
            <a:endParaRPr lang="en-US" dirty="0"/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bulle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62407" y="882846"/>
            <a:ext cx="7484313" cy="3315443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charset="0"/>
              <a:buChar char="•"/>
              <a:defRPr lang="en-US" sz="2400" b="0" smtClean="0">
                <a:solidFill>
                  <a:srgbClr val="3D3935"/>
                </a:solidFill>
                <a:effectLst/>
              </a:defRPr>
            </a:lvl1pPr>
          </a:lstStyle>
          <a:p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Large bullet lorem ipsum dolor et </a:t>
            </a:r>
            <a:r>
              <a:rPr lang="en-US" dirty="0" err="1">
                <a:solidFill>
                  <a:srgbClr val="4E4945"/>
                </a:solidFill>
                <a:effectLst/>
                <a:latin typeface="Arial" charset="0"/>
              </a:rPr>
              <a:t>amet</a:t>
            </a:r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 libero </a:t>
            </a:r>
            <a:r>
              <a:rPr lang="en-US" dirty="0" err="1">
                <a:solidFill>
                  <a:srgbClr val="4E4945"/>
                </a:solidFill>
                <a:effectLst/>
                <a:latin typeface="Arial" charset="0"/>
              </a:rPr>
              <a:t>nem</a:t>
            </a:r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 </a:t>
            </a:r>
            <a:r>
              <a:rPr lang="en-US" dirty="0" err="1">
                <a:solidFill>
                  <a:srgbClr val="4E4945"/>
                </a:solidFill>
                <a:effectLst/>
                <a:latin typeface="Arial" charset="0"/>
              </a:rPr>
              <a:t>consectetur</a:t>
            </a:r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 </a:t>
            </a:r>
            <a:r>
              <a:rPr lang="en-US" dirty="0" err="1">
                <a:solidFill>
                  <a:srgbClr val="4E4945"/>
                </a:solidFill>
                <a:effectLst/>
                <a:latin typeface="Arial" charset="0"/>
              </a:rPr>
              <a:t>adipiscing</a:t>
            </a:r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 </a:t>
            </a:r>
            <a:r>
              <a:rPr lang="en-US" dirty="0" err="1">
                <a:solidFill>
                  <a:srgbClr val="4E4945"/>
                </a:solidFill>
                <a:effectLst/>
                <a:latin typeface="Arial" charset="0"/>
              </a:rPr>
              <a:t>elit</a:t>
            </a:r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 </a:t>
            </a:r>
            <a:r>
              <a:rPr lang="en-US" dirty="0" err="1">
                <a:solidFill>
                  <a:srgbClr val="4E4945"/>
                </a:solidFill>
                <a:effectLst/>
                <a:latin typeface="Arial" charset="0"/>
              </a:rPr>
              <a:t>proin</a:t>
            </a:r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 rise vitae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562407" y="571500"/>
            <a:ext cx="4621843" cy="0"/>
          </a:xfrm>
          <a:prstGeom prst="line">
            <a:avLst/>
          </a:prstGeom>
          <a:ln>
            <a:solidFill>
              <a:srgbClr val="E73C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562407" y="882846"/>
            <a:ext cx="4621843" cy="1788792"/>
          </a:xfrm>
          <a:prstGeom prst="rect">
            <a:avLst/>
          </a:prstGeom>
        </p:spPr>
        <p:txBody>
          <a:bodyPr/>
          <a:lstStyle>
            <a:lvl1pPr>
              <a:defRPr sz="3200" b="0">
                <a:solidFill>
                  <a:srgbClr val="3D3935"/>
                </a:solidFill>
              </a:defRPr>
            </a:lvl1pPr>
          </a:lstStyle>
          <a:p>
            <a:r>
              <a:rPr lang="en-AU" dirty="0"/>
              <a:t>Section divider </a:t>
            </a:r>
            <a:r>
              <a:rPr lang="en-AU" dirty="0" err="1"/>
              <a:t>acea</a:t>
            </a:r>
            <a:r>
              <a:rPr lang="en-AU" dirty="0"/>
              <a:t> et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quivestum</a:t>
            </a:r>
            <a:r>
              <a:rPr lang="en-AU" dirty="0"/>
              <a:t> </a:t>
            </a:r>
            <a:r>
              <a:rPr lang="en-AU" dirty="0" err="1"/>
              <a:t>disquis</a:t>
            </a:r>
            <a:r>
              <a:rPr lang="en-AU" dirty="0"/>
              <a:t> </a:t>
            </a:r>
            <a:r>
              <a:rPr lang="en-AU" dirty="0" err="1"/>
              <a:t>acea</a:t>
            </a:r>
            <a:endParaRPr lang="en-US" dirty="0"/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mparative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424900" y="1470619"/>
            <a:ext cx="294199" cy="3315443"/>
          </a:xfrm>
          <a:prstGeom prst="rect">
            <a:avLst/>
          </a:prstGeom>
          <a:solidFill>
            <a:srgbClr val="E1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92163" y="1863725"/>
            <a:ext cx="2840037" cy="1176338"/>
          </a:xfrm>
        </p:spPr>
        <p:txBody>
          <a:bodyPr/>
          <a:lstStyle>
            <a:lvl1pPr>
              <a:defRPr sz="7200" b="1">
                <a:solidFill>
                  <a:srgbClr val="3D3935"/>
                </a:solidFill>
              </a:defRPr>
            </a:lvl1pPr>
            <a:lvl2pPr>
              <a:defRPr sz="7200"/>
            </a:lvl2pPr>
            <a:lvl3pPr>
              <a:defRPr sz="7200"/>
            </a:lvl3pPr>
            <a:lvl4pPr>
              <a:defRPr sz="7200"/>
            </a:lvl4pPr>
            <a:lvl5pPr>
              <a:defRPr sz="72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511888" y="1863725"/>
            <a:ext cx="2840037" cy="1176338"/>
          </a:xfrm>
        </p:spPr>
        <p:txBody>
          <a:bodyPr/>
          <a:lstStyle>
            <a:lvl1pPr>
              <a:defRPr sz="7200" b="1">
                <a:solidFill>
                  <a:srgbClr val="3D3935"/>
                </a:solidFill>
              </a:defRPr>
            </a:lvl1pPr>
            <a:lvl2pPr>
              <a:defRPr sz="7200"/>
            </a:lvl2pPr>
            <a:lvl3pPr>
              <a:defRPr sz="7200"/>
            </a:lvl3pPr>
            <a:lvl4pPr>
              <a:defRPr sz="7200"/>
            </a:lvl4pPr>
            <a:lvl5pPr>
              <a:defRPr sz="7200"/>
            </a:lvl5pPr>
          </a:lstStyle>
          <a:p>
            <a:pPr lvl="0"/>
            <a:r>
              <a:rPr lang="en-US" dirty="0"/>
              <a:t>+YYY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92163" y="3117850"/>
            <a:ext cx="2840037" cy="1517650"/>
          </a:xfrm>
        </p:spPr>
        <p:txBody>
          <a:bodyPr/>
          <a:lstStyle>
            <a:lvl1pPr>
              <a:defRPr sz="1600">
                <a:solidFill>
                  <a:srgbClr val="E73C3E"/>
                </a:solidFill>
              </a:defRPr>
            </a:lvl1pPr>
          </a:lstStyle>
          <a:p>
            <a:r>
              <a:rPr lang="en-US" dirty="0">
                <a:solidFill>
                  <a:srgbClr val="E73C3E"/>
                </a:solidFill>
                <a:latin typeface="Arial" charset="0"/>
              </a:rPr>
              <a:t>Large bullet lorem ipsum dolor et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amet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libero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nem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consectetur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adipiscing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elit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proin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rise vitae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5511888" y="3117850"/>
            <a:ext cx="2840037" cy="1517650"/>
          </a:xfrm>
        </p:spPr>
        <p:txBody>
          <a:bodyPr/>
          <a:lstStyle>
            <a:lvl1pPr>
              <a:defRPr sz="1600">
                <a:solidFill>
                  <a:srgbClr val="E73C3E"/>
                </a:solidFill>
              </a:defRPr>
            </a:lvl1pPr>
          </a:lstStyle>
          <a:p>
            <a:r>
              <a:rPr lang="en-US" dirty="0">
                <a:solidFill>
                  <a:srgbClr val="E73C3E"/>
                </a:solidFill>
                <a:latin typeface="Arial" charset="0"/>
              </a:rPr>
              <a:t>Large bullet lorem ipsum dolor et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amet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libero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nem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consectetur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adipiscing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elit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proin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rise vitae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sta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8204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067175" y="0"/>
            <a:ext cx="5076825" cy="5143500"/>
          </a:xfrm>
        </p:spPr>
        <p:txBody>
          <a:bodyPr/>
          <a:lstStyle/>
          <a:p>
            <a:r>
              <a:rPr lang="en-US" dirty="0"/>
              <a:t>Insert image or graphic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92163" y="1863725"/>
            <a:ext cx="2840037" cy="1176338"/>
          </a:xfrm>
        </p:spPr>
        <p:txBody>
          <a:bodyPr/>
          <a:lstStyle>
            <a:lvl1pPr>
              <a:defRPr sz="7200" b="1">
                <a:solidFill>
                  <a:srgbClr val="3D3935"/>
                </a:solidFill>
              </a:defRPr>
            </a:lvl1pPr>
            <a:lvl2pPr>
              <a:defRPr sz="7200"/>
            </a:lvl2pPr>
            <a:lvl3pPr>
              <a:defRPr sz="7200"/>
            </a:lvl3pPr>
            <a:lvl4pPr>
              <a:defRPr sz="7200"/>
            </a:lvl4pPr>
            <a:lvl5pPr>
              <a:defRPr sz="72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92163" y="3117850"/>
            <a:ext cx="2840037" cy="1517650"/>
          </a:xfrm>
        </p:spPr>
        <p:txBody>
          <a:bodyPr/>
          <a:lstStyle>
            <a:lvl1pPr>
              <a:defRPr sz="1600">
                <a:solidFill>
                  <a:srgbClr val="E73C3E"/>
                </a:solidFill>
              </a:defRPr>
            </a:lvl1pPr>
          </a:lstStyle>
          <a:p>
            <a:r>
              <a:rPr lang="en-US" dirty="0">
                <a:solidFill>
                  <a:srgbClr val="E73C3E"/>
                </a:solidFill>
                <a:latin typeface="Arial" charset="0"/>
              </a:rPr>
              <a:t>Large bullet lorem ipsum dolor et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amet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libero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nem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consectetur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adipiscing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elit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</a:t>
            </a:r>
            <a:r>
              <a:rPr lang="en-US" dirty="0" err="1">
                <a:solidFill>
                  <a:srgbClr val="E73C3E"/>
                </a:solidFill>
                <a:latin typeface="Arial" charset="0"/>
              </a:rPr>
              <a:t>proin</a:t>
            </a:r>
            <a:r>
              <a:rPr lang="en-US" dirty="0">
                <a:solidFill>
                  <a:srgbClr val="E73C3E"/>
                </a:solidFill>
                <a:latin typeface="Arial" charset="0"/>
              </a:rPr>
              <a:t> rise vitae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2 col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58776" y="197556"/>
            <a:ext cx="7945470" cy="418281"/>
          </a:xfrm>
          <a:prstGeom prst="rect">
            <a:avLst/>
          </a:prstGeom>
        </p:spPr>
        <p:txBody>
          <a:bodyPr anchor="t"/>
          <a:lstStyle>
            <a:lvl1pPr>
              <a:defRPr b="0"/>
            </a:lvl1pPr>
          </a:lstStyle>
          <a:p>
            <a:r>
              <a:rPr lang="en-AU" dirty="0"/>
              <a:t>Slide title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776" y="1156996"/>
            <a:ext cx="3688438" cy="3544658"/>
          </a:xfrm>
        </p:spPr>
        <p:txBody>
          <a:bodyPr/>
          <a:lstStyle>
            <a:lvl1pPr marL="171450" indent="-171450" algn="l">
              <a:buFont typeface="Arial" charset="0"/>
              <a:buChar char="•"/>
              <a:defRPr sz="1800"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. </a:t>
            </a:r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deles </a:t>
            </a:r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r>
              <a:rPr lang="en-AU" dirty="0"/>
              <a:t>. </a:t>
            </a:r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r>
              <a:rPr lang="en-AU" dirty="0"/>
              <a:t> </a:t>
            </a:r>
            <a:r>
              <a:rPr lang="en-AU" dirty="0" err="1"/>
              <a:t>amet</a:t>
            </a:r>
            <a:r>
              <a:rPr lang="en-AU" dirty="0"/>
              <a:t>.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.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37322" y="765110"/>
            <a:ext cx="8332967" cy="6957"/>
          </a:xfrm>
          <a:prstGeom prst="line">
            <a:avLst/>
          </a:prstGeom>
          <a:ln w="12700">
            <a:solidFill>
              <a:srgbClr val="E73C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603805" y="1156996"/>
            <a:ext cx="3688438" cy="3544658"/>
          </a:xfrm>
        </p:spPr>
        <p:txBody>
          <a:bodyPr/>
          <a:lstStyle>
            <a:lvl1pPr marL="171450" indent="-171450" algn="l">
              <a:buFont typeface="Arial" charset="0"/>
              <a:buChar char="•"/>
              <a:defRPr sz="1800"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. </a:t>
            </a:r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deles </a:t>
            </a:r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r>
              <a:rPr lang="en-AU" dirty="0"/>
              <a:t>. </a:t>
            </a:r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r>
              <a:rPr lang="en-AU" dirty="0"/>
              <a:t> </a:t>
            </a:r>
            <a:r>
              <a:rPr lang="en-AU" dirty="0" err="1"/>
              <a:t>amet</a:t>
            </a:r>
            <a:r>
              <a:rPr lang="en-AU" dirty="0"/>
              <a:t>.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.</a:t>
            </a:r>
          </a:p>
        </p:txBody>
      </p: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ntent_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776" y="1121668"/>
            <a:ext cx="8426449" cy="875084"/>
          </a:xfrm>
        </p:spPr>
        <p:txBody>
          <a:bodyPr/>
          <a:lstStyle>
            <a:lvl1pPr marL="0" indent="0" algn="l">
              <a:buFont typeface="Arial"/>
              <a:buNone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 arum res.</a:t>
            </a:r>
          </a:p>
          <a:p>
            <a:pPr lvl="0"/>
            <a:endParaRPr lang="en-AU" dirty="0"/>
          </a:p>
        </p:txBody>
      </p:sp>
      <p:sp>
        <p:nvSpPr>
          <p:cNvPr id="11" name="Content Placeholder 2"/>
          <p:cNvSpPr>
            <a:spLocks noGrp="1"/>
          </p:cNvSpPr>
          <p:nvPr>
            <p:ph idx="12" hasCustomPrompt="1"/>
          </p:nvPr>
        </p:nvSpPr>
        <p:spPr>
          <a:xfrm>
            <a:off x="358775" y="1996752"/>
            <a:ext cx="8426450" cy="2414218"/>
          </a:xfrm>
        </p:spPr>
        <p:txBody>
          <a:bodyPr/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Char char="–"/>
              <a:tabLst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endParaRPr lang="en-AU" dirty="0"/>
          </a:p>
          <a:p>
            <a:pPr lvl="0"/>
            <a:r>
              <a:rPr lang="en-AU" dirty="0"/>
              <a:t>Rem sum </a:t>
            </a:r>
            <a:r>
              <a:rPr lang="en-AU" dirty="0" err="1"/>
              <a:t>lorum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corporendi</a:t>
            </a:r>
            <a:endParaRPr lang="en-AU" dirty="0"/>
          </a:p>
          <a:p>
            <a:pPr lvl="0"/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endParaRPr lang="en-AU" dirty="0"/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endParaRPr lang="en-AU" dirty="0"/>
          </a:p>
          <a:p>
            <a:pPr lvl="0"/>
            <a:r>
              <a:rPr lang="en-AU" dirty="0" err="1"/>
              <a:t>Omnimetur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quodi</a:t>
            </a:r>
            <a:r>
              <a:rPr lang="en-AU" dirty="0"/>
              <a:t> ore equate </a:t>
            </a:r>
          </a:p>
          <a:p>
            <a:pPr lvl="0"/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vitae </a:t>
            </a:r>
            <a:r>
              <a:rPr lang="en-AU" dirty="0" err="1"/>
              <a:t>eum</a:t>
            </a:r>
            <a:r>
              <a:rPr lang="en-AU" dirty="0"/>
              <a:t> quam </a:t>
            </a:r>
          </a:p>
          <a:p>
            <a:pPr marL="171450" marR="0" lvl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Char char="–"/>
              <a:tabLst/>
              <a:defRPr/>
            </a:pP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</a:t>
            </a:r>
          </a:p>
          <a:p>
            <a:pPr marL="171450" marR="0" lvl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Char char="–"/>
              <a:tabLst/>
              <a:defRPr/>
            </a:pPr>
            <a:r>
              <a:rPr lang="en-AU" dirty="0"/>
              <a:t>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endParaRPr lang="en-AU" dirty="0"/>
          </a:p>
          <a:p>
            <a:pPr lvl="0"/>
            <a:endParaRPr lang="en-AU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58776" y="197556"/>
            <a:ext cx="7945470" cy="418281"/>
          </a:xfrm>
          <a:prstGeom prst="rect">
            <a:avLst/>
          </a:prstGeom>
        </p:spPr>
        <p:txBody>
          <a:bodyPr anchor="t"/>
          <a:lstStyle>
            <a:lvl1pPr>
              <a:defRPr b="0"/>
            </a:lvl1pPr>
          </a:lstStyle>
          <a:p>
            <a:r>
              <a:rPr lang="en-AU" dirty="0"/>
              <a:t>Slide title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37322" y="765110"/>
            <a:ext cx="8332967" cy="6957"/>
          </a:xfrm>
          <a:prstGeom prst="line">
            <a:avLst/>
          </a:prstGeom>
          <a:ln w="12700">
            <a:solidFill>
              <a:srgbClr val="E73C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ntent_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775" y="1126041"/>
            <a:ext cx="8426450" cy="780406"/>
          </a:xfrm>
        </p:spPr>
        <p:txBody>
          <a:bodyPr/>
          <a:lstStyle>
            <a:lvl1pPr marL="0" indent="0" algn="l">
              <a:buFont typeface="Arial"/>
              <a:buNone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 arum res.</a:t>
            </a:r>
          </a:p>
          <a:p>
            <a:pPr lvl="0"/>
            <a:endParaRPr lang="en-AU" dirty="0"/>
          </a:p>
        </p:txBody>
      </p:sp>
      <p:sp>
        <p:nvSpPr>
          <p:cNvPr id="11" name="Content Placeholder 2"/>
          <p:cNvSpPr>
            <a:spLocks noGrp="1"/>
          </p:cNvSpPr>
          <p:nvPr>
            <p:ph idx="12" hasCustomPrompt="1"/>
          </p:nvPr>
        </p:nvSpPr>
        <p:spPr>
          <a:xfrm>
            <a:off x="378514" y="2065176"/>
            <a:ext cx="2700003" cy="2345794"/>
          </a:xfrm>
        </p:spPr>
        <p:txBody>
          <a:bodyPr/>
          <a:lstStyle>
            <a:lvl1pPr marL="171450" indent="-171450" algn="l">
              <a:lnSpc>
                <a:spcPct val="110000"/>
              </a:lnSpc>
              <a:buFont typeface="Lucida Grande"/>
              <a:buChar char="–"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</a:t>
            </a:r>
          </a:p>
          <a:p>
            <a:pPr lvl="0"/>
            <a:r>
              <a:rPr lang="en-AU" dirty="0"/>
              <a:t>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endParaRPr lang="en-AU" dirty="0"/>
          </a:p>
          <a:p>
            <a:pPr lvl="0"/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deles </a:t>
            </a:r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endParaRPr lang="en-AU" dirty="0"/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endParaRPr lang="en-A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225232" y="2065176"/>
            <a:ext cx="2704839" cy="2345794"/>
          </a:xfrm>
        </p:spPr>
        <p:txBody>
          <a:bodyPr/>
          <a:lstStyle>
            <a:lvl1pPr marL="171450" indent="-171450" algn="l">
              <a:lnSpc>
                <a:spcPct val="110000"/>
              </a:lnSpc>
              <a:buFont typeface="Lucida Grande"/>
              <a:buChar char="–"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Omnimetur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quodi</a:t>
            </a:r>
            <a:r>
              <a:rPr lang="en-AU" dirty="0"/>
              <a:t> ore equate </a:t>
            </a:r>
          </a:p>
          <a:p>
            <a:pPr lvl="0"/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vitae </a:t>
            </a:r>
            <a:r>
              <a:rPr lang="en-AU" dirty="0" err="1"/>
              <a:t>eum</a:t>
            </a:r>
            <a:r>
              <a:rPr lang="en-AU" dirty="0"/>
              <a:t> quam </a:t>
            </a:r>
          </a:p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endParaRPr lang="en-AU" dirty="0"/>
          </a:p>
          <a:p>
            <a:pPr lvl="0"/>
            <a:r>
              <a:rPr lang="en-AU" dirty="0"/>
              <a:t>Rem sum </a:t>
            </a:r>
            <a:r>
              <a:rPr lang="en-AU" dirty="0" err="1"/>
              <a:t>lorum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corporendi</a:t>
            </a:r>
            <a:endParaRPr lang="en-AU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076787" y="2065176"/>
            <a:ext cx="2703299" cy="2345794"/>
          </a:xfrm>
        </p:spPr>
        <p:txBody>
          <a:bodyPr/>
          <a:lstStyle>
            <a:lvl1pPr marL="171450" indent="-171450" algn="l">
              <a:lnSpc>
                <a:spcPct val="110000"/>
              </a:lnSpc>
              <a:buFont typeface="Lucida Grande"/>
              <a:buChar char="–"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endParaRPr lang="en-AU" dirty="0"/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endParaRPr lang="en-AU" dirty="0"/>
          </a:p>
          <a:p>
            <a:pPr lvl="0"/>
            <a:r>
              <a:rPr lang="en-AU" dirty="0" err="1"/>
              <a:t>Omnimetur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quodi</a:t>
            </a:r>
            <a:r>
              <a:rPr lang="en-AU" dirty="0"/>
              <a:t> ore equate </a:t>
            </a:r>
          </a:p>
          <a:p>
            <a:pPr lvl="0"/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vitae </a:t>
            </a:r>
            <a:r>
              <a:rPr lang="en-AU" dirty="0" err="1"/>
              <a:t>eum</a:t>
            </a:r>
            <a:r>
              <a:rPr lang="en-AU" dirty="0"/>
              <a:t> quam 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58776" y="197556"/>
            <a:ext cx="7945470" cy="418281"/>
          </a:xfrm>
          <a:prstGeom prst="rect">
            <a:avLst/>
          </a:prstGeom>
        </p:spPr>
        <p:txBody>
          <a:bodyPr anchor="t"/>
          <a:lstStyle>
            <a:lvl1pPr>
              <a:defRPr b="0"/>
            </a:lvl1pPr>
          </a:lstStyle>
          <a:p>
            <a:r>
              <a:rPr lang="en-AU" dirty="0"/>
              <a:t>Slide title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7322" y="765110"/>
            <a:ext cx="8332967" cy="6957"/>
          </a:xfrm>
          <a:prstGeom prst="line">
            <a:avLst/>
          </a:prstGeom>
          <a:ln w="12700">
            <a:solidFill>
              <a:srgbClr val="E73C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ntent_2 col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775" y="1150921"/>
            <a:ext cx="5629301" cy="780406"/>
          </a:xfrm>
        </p:spPr>
        <p:txBody>
          <a:bodyPr/>
          <a:lstStyle>
            <a:lvl1pPr marL="0" indent="0" algn="l">
              <a:buFont typeface="Arial"/>
              <a:buNone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.</a:t>
            </a:r>
          </a:p>
          <a:p>
            <a:pPr lvl="0"/>
            <a:endParaRPr lang="en-AU" dirty="0"/>
          </a:p>
        </p:txBody>
      </p:sp>
      <p:sp>
        <p:nvSpPr>
          <p:cNvPr id="11" name="Content Placeholder 2"/>
          <p:cNvSpPr>
            <a:spLocks noGrp="1"/>
          </p:cNvSpPr>
          <p:nvPr>
            <p:ph idx="12" hasCustomPrompt="1"/>
          </p:nvPr>
        </p:nvSpPr>
        <p:spPr>
          <a:xfrm>
            <a:off x="371691" y="2083837"/>
            <a:ext cx="2786400" cy="2488163"/>
          </a:xfrm>
        </p:spPr>
        <p:txBody>
          <a:bodyPr/>
          <a:lstStyle>
            <a:lvl1pPr marL="171450" indent="-171450" algn="l">
              <a:lnSpc>
                <a:spcPct val="110000"/>
              </a:lnSpc>
              <a:buFont typeface="Lucida Grande"/>
              <a:buChar char="–"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</a:t>
            </a:r>
          </a:p>
          <a:p>
            <a:pPr lvl="0"/>
            <a:r>
              <a:rPr lang="en-AU" dirty="0"/>
              <a:t>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endParaRPr lang="en-AU" dirty="0"/>
          </a:p>
          <a:p>
            <a:pPr lvl="0"/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deles </a:t>
            </a:r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endParaRPr lang="en-AU" dirty="0"/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endParaRPr lang="en-A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200400" y="2083838"/>
            <a:ext cx="2787675" cy="2488162"/>
          </a:xfrm>
        </p:spPr>
        <p:txBody>
          <a:bodyPr/>
          <a:lstStyle>
            <a:lvl1pPr marL="171450" indent="-171450" algn="l">
              <a:lnSpc>
                <a:spcPct val="110000"/>
              </a:lnSpc>
              <a:buFont typeface="Lucida Grande"/>
              <a:buChar char="–"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Omnimetur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quodi</a:t>
            </a:r>
            <a:r>
              <a:rPr lang="en-AU" dirty="0"/>
              <a:t> ore equate </a:t>
            </a:r>
          </a:p>
          <a:p>
            <a:pPr lvl="0"/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vitae </a:t>
            </a:r>
            <a:r>
              <a:rPr lang="en-AU" dirty="0" err="1"/>
              <a:t>eum</a:t>
            </a:r>
            <a:r>
              <a:rPr lang="en-AU" dirty="0"/>
              <a:t> quam </a:t>
            </a:r>
          </a:p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endParaRPr lang="en-AU" dirty="0"/>
          </a:p>
          <a:p>
            <a:pPr lvl="0"/>
            <a:r>
              <a:rPr lang="en-AU" dirty="0"/>
              <a:t>Rem sum </a:t>
            </a:r>
            <a:r>
              <a:rPr lang="en-AU" dirty="0" err="1"/>
              <a:t>lorum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corporendi</a:t>
            </a:r>
            <a:endParaRPr lang="en-AU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6437313" y="1144587"/>
            <a:ext cx="2347912" cy="3427413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None/>
              <a:tabLst/>
              <a:defRPr/>
            </a:lvl1pPr>
          </a:lstStyle>
          <a:p>
            <a:pPr lvl="0"/>
            <a:r>
              <a:rPr lang="en-AU" dirty="0"/>
              <a:t>Insert image or graphic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58776" y="197556"/>
            <a:ext cx="7945470" cy="418281"/>
          </a:xfrm>
          <a:prstGeom prst="rect">
            <a:avLst/>
          </a:prstGeom>
        </p:spPr>
        <p:txBody>
          <a:bodyPr anchor="t"/>
          <a:lstStyle>
            <a:lvl1pPr>
              <a:defRPr b="0"/>
            </a:lvl1pPr>
          </a:lstStyle>
          <a:p>
            <a:r>
              <a:rPr lang="en-AU" dirty="0"/>
              <a:t>Slide title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37322" y="765110"/>
            <a:ext cx="8332967" cy="6957"/>
          </a:xfrm>
          <a:prstGeom prst="line">
            <a:avLst/>
          </a:prstGeom>
          <a:ln w="12700">
            <a:solidFill>
              <a:srgbClr val="E73C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ntent_2 col with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1692" y="1144588"/>
            <a:ext cx="3029681" cy="3053100"/>
          </a:xfrm>
        </p:spPr>
        <p:txBody>
          <a:bodyPr/>
          <a:lstStyle>
            <a:lvl1pPr marL="0" indent="0" algn="l">
              <a:buFont typeface="Arial"/>
              <a:buNone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. </a:t>
            </a:r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deles </a:t>
            </a:r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r>
              <a:rPr lang="en-AU" dirty="0"/>
              <a:t>. </a:t>
            </a:r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r>
              <a:rPr lang="en-AU" dirty="0"/>
              <a:t> </a:t>
            </a:r>
            <a:r>
              <a:rPr lang="en-AU" dirty="0" err="1"/>
              <a:t>amet</a:t>
            </a:r>
            <a:r>
              <a:rPr lang="en-AU" dirty="0"/>
              <a:t>.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.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3732213" y="1144588"/>
            <a:ext cx="2360612" cy="3052762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None/>
              <a:tabLst/>
              <a:defRPr/>
            </a:lvl1pPr>
          </a:lstStyle>
          <a:p>
            <a:pPr lvl="0"/>
            <a:r>
              <a:rPr lang="en-AU" dirty="0"/>
              <a:t>Insert image or graphic</a:t>
            </a:r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423665" y="1144588"/>
            <a:ext cx="2360612" cy="3052762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None/>
              <a:tabLst/>
              <a:defRPr/>
            </a:lvl1pPr>
          </a:lstStyle>
          <a:p>
            <a:pPr lvl="0"/>
            <a:r>
              <a:rPr lang="en-AU" dirty="0"/>
              <a:t>Insert image or graphic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58776" y="197556"/>
            <a:ext cx="7945470" cy="418281"/>
          </a:xfrm>
          <a:prstGeom prst="rect">
            <a:avLst/>
          </a:prstGeom>
        </p:spPr>
        <p:txBody>
          <a:bodyPr anchor="t"/>
          <a:lstStyle>
            <a:lvl1pPr>
              <a:defRPr b="0"/>
            </a:lvl1pPr>
          </a:lstStyle>
          <a:p>
            <a:r>
              <a:rPr lang="en-AU" dirty="0"/>
              <a:t>Slide title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37322" y="765110"/>
            <a:ext cx="8332967" cy="6957"/>
          </a:xfrm>
          <a:prstGeom prst="line">
            <a:avLst/>
          </a:prstGeom>
          <a:ln w="12700">
            <a:solidFill>
              <a:srgbClr val="E73C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/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562407" y="882846"/>
            <a:ext cx="4621843" cy="1788792"/>
          </a:xfrm>
          <a:prstGeom prst="rect">
            <a:avLst/>
          </a:prstGeom>
        </p:spPr>
        <p:txBody>
          <a:bodyPr/>
          <a:lstStyle>
            <a:lvl1pPr>
              <a:defRPr sz="3200" b="0" baseline="0">
                <a:solidFill>
                  <a:srgbClr val="3D3935"/>
                </a:solidFill>
              </a:defRPr>
            </a:lvl1pPr>
          </a:lstStyle>
          <a:p>
            <a:r>
              <a:rPr lang="en-AU" dirty="0"/>
              <a:t>Thank you</a:t>
            </a:r>
            <a:endParaRPr lang="en-US" dirty="0"/>
          </a:p>
        </p:txBody>
      </p:sp>
      <p:pic>
        <p:nvPicPr>
          <p:cNvPr id="13" name="Picture 12" descr="VERIS_LOGO_OUTLINE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47" y="571500"/>
            <a:ext cx="1037264" cy="93684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562407" y="571500"/>
            <a:ext cx="4621843" cy="0"/>
          </a:xfrm>
          <a:prstGeom prst="line">
            <a:avLst/>
          </a:prstGeom>
          <a:ln>
            <a:solidFill>
              <a:srgbClr val="E73C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47" y="4509490"/>
            <a:ext cx="896619" cy="33848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649871" y="4198288"/>
            <a:ext cx="153211" cy="0"/>
          </a:xfrm>
          <a:prstGeom prst="line">
            <a:avLst/>
          </a:prstGeom>
          <a:ln>
            <a:solidFill>
              <a:srgbClr val="E73C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 txBox="1">
            <a:spLocks/>
          </p:cNvSpPr>
          <p:nvPr userDrawn="1"/>
        </p:nvSpPr>
        <p:spPr>
          <a:xfrm>
            <a:off x="1992806" y="4113006"/>
            <a:ext cx="1250490" cy="798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Font typeface="Lucida Grande"/>
              <a:buNone/>
              <a:defRPr lang="en-US" sz="700" b="0" kern="1200" baseline="0" smtClean="0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700" b="0" kern="1200" baseline="0" dirty="0" err="1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  <a:t>T</a:t>
            </a:r>
            <a:r>
              <a:rPr lang="pt-BR" sz="700" b="0" kern="1200" baseline="0" dirty="0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  <a:t> 08 9317 0600</a:t>
            </a:r>
          </a:p>
          <a:p>
            <a:r>
              <a:rPr lang="pt-BR" sz="700" b="0" kern="1200" baseline="0" dirty="0" err="1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  <a:t>F</a:t>
            </a:r>
            <a:r>
              <a:rPr lang="pt-BR" sz="700" b="0" kern="1200" baseline="0" dirty="0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  <a:t> 08 9317 0611</a:t>
            </a:r>
          </a:p>
          <a:p>
            <a:r>
              <a:rPr lang="pt-BR" sz="700" b="0" kern="1200" baseline="0" dirty="0" err="1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  <a:t>mail@veris.com.au</a:t>
            </a:r>
            <a:endParaRPr lang="pt-BR" sz="700" b="0" kern="1200" baseline="0" dirty="0">
              <a:solidFill>
                <a:srgbClr val="3D3935"/>
              </a:solidFill>
              <a:effectLst/>
              <a:latin typeface="Arial"/>
              <a:ea typeface="+mn-ea"/>
              <a:cs typeface="Arial"/>
            </a:endParaRPr>
          </a:p>
          <a:p>
            <a:r>
              <a:rPr lang="pt-BR" sz="700" b="0" kern="1200" baseline="0" dirty="0" err="1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  <a:t>veris.com.au</a:t>
            </a:r>
            <a:endParaRPr lang="pt-BR" sz="700" b="0" kern="1200" baseline="0" dirty="0">
              <a:solidFill>
                <a:srgbClr val="3D3935"/>
              </a:solidFill>
              <a:effectLst/>
              <a:latin typeface="Arial"/>
              <a:ea typeface="+mn-ea"/>
              <a:cs typeface="Arial"/>
            </a:endParaRPr>
          </a:p>
        </p:txBody>
      </p:sp>
      <p:sp>
        <p:nvSpPr>
          <p:cNvPr id="18" name="Subtitle 2"/>
          <p:cNvSpPr txBox="1">
            <a:spLocks/>
          </p:cNvSpPr>
          <p:nvPr userDrawn="1"/>
        </p:nvSpPr>
        <p:spPr>
          <a:xfrm>
            <a:off x="561975" y="4113006"/>
            <a:ext cx="1250490" cy="798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Font typeface="Lucida Grande"/>
              <a:buNone/>
              <a:defRPr lang="en-US" sz="700" b="0" kern="1200" baseline="0" smtClean="0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Perth</a:t>
            </a:r>
          </a:p>
          <a:p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Level 12, 3 </a:t>
            </a:r>
            <a:r>
              <a:rPr lang="en-US" dirty="0" err="1">
                <a:solidFill>
                  <a:srgbClr val="4E4945"/>
                </a:solidFill>
                <a:effectLst/>
                <a:latin typeface="Arial" charset="0"/>
              </a:rPr>
              <a:t>Hasler</a:t>
            </a:r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 Road</a:t>
            </a:r>
          </a:p>
          <a:p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Locked Bag 9</a:t>
            </a:r>
          </a:p>
          <a:p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Osborne Park WA 6017</a:t>
            </a:r>
          </a:p>
          <a:p>
            <a:r>
              <a:rPr lang="en-US" dirty="0">
                <a:solidFill>
                  <a:srgbClr val="4E4945"/>
                </a:solidFill>
                <a:effectLst/>
                <a:latin typeface="Arial" charset="0"/>
              </a:rPr>
              <a:t>Australia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61975" y="3252788"/>
            <a:ext cx="2566988" cy="860425"/>
          </a:xfrm>
        </p:spPr>
        <p:txBody>
          <a:bodyPr/>
          <a:lstStyle>
            <a:lvl1pPr>
              <a:defRPr sz="900"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900" b="0" kern="1200" baseline="0" dirty="0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  <a:t>Name Surname</a:t>
            </a:r>
            <a:br>
              <a:rPr lang="en-US" sz="900" b="0" kern="1200" baseline="0" dirty="0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</a:br>
            <a:r>
              <a:rPr lang="en-US" sz="900" b="0" kern="1200" baseline="0" dirty="0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  <a:t>Job Title</a:t>
            </a:r>
            <a:br>
              <a:rPr lang="en-US" sz="900" b="0" kern="1200" baseline="0" dirty="0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</a:br>
            <a:r>
              <a:rPr lang="en-US" sz="900" b="0" kern="1200" baseline="0" dirty="0" err="1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  <a:t>initial.surname@veris.com.au</a:t>
            </a:r>
            <a:br>
              <a:rPr lang="en-US" sz="900" b="0" kern="1200" baseline="0" dirty="0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</a:br>
            <a:r>
              <a:rPr lang="en-US" sz="900" b="0" kern="1200" baseline="0" dirty="0">
                <a:solidFill>
                  <a:srgbClr val="3D3935"/>
                </a:solidFill>
                <a:effectLst/>
                <a:latin typeface="Arial"/>
                <a:ea typeface="+mn-ea"/>
                <a:cs typeface="Arial"/>
              </a:rPr>
              <a:t>08 9317 0600</a:t>
            </a:r>
          </a:p>
        </p:txBody>
      </p:sp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eris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" b="53"/>
          <a:stretch/>
        </p:blipFill>
        <p:spPr>
          <a:xfrm>
            <a:off x="0" y="0"/>
            <a:ext cx="9144000" cy="51389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8167" y="2344288"/>
            <a:ext cx="6512580" cy="1019677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AU" dirty="0"/>
              <a:t>Presentation title </a:t>
            </a:r>
            <a:r>
              <a:rPr lang="en-AU" dirty="0" err="1"/>
              <a:t>acea</a:t>
            </a:r>
            <a:r>
              <a:rPr lang="en-AU" dirty="0"/>
              <a:t> et </a:t>
            </a:r>
            <a:br>
              <a:rPr lang="en-AU" dirty="0"/>
            </a:b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quivestum</a:t>
            </a:r>
            <a:r>
              <a:rPr lang="en-AU" dirty="0"/>
              <a:t> </a:t>
            </a:r>
            <a:r>
              <a:rPr lang="en-AU" dirty="0" err="1"/>
              <a:t>disquis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28167" y="3940260"/>
            <a:ext cx="3306133" cy="955426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Name Surname</a:t>
            </a:r>
            <a:br>
              <a:rPr lang="en-AU" dirty="0"/>
            </a:br>
            <a:r>
              <a:rPr lang="en-AU" dirty="0"/>
              <a:t>Job Title</a:t>
            </a:r>
            <a:br>
              <a:rPr lang="en-AU" dirty="0"/>
            </a:br>
            <a:r>
              <a:rPr lang="en-AU" dirty="0"/>
              <a:t>04 October  2016</a:t>
            </a:r>
            <a:endParaRPr lang="en-US" dirty="0"/>
          </a:p>
        </p:txBody>
      </p:sp>
      <p:pic>
        <p:nvPicPr>
          <p:cNvPr id="8" name="Picture 7" descr="VERIS_LOGO_OUTLINE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47" y="571500"/>
            <a:ext cx="1037264" cy="936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48" y="4016987"/>
            <a:ext cx="896618" cy="33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86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775" y="1028701"/>
            <a:ext cx="8426450" cy="3653708"/>
          </a:xfrm>
        </p:spPr>
        <p:txBody>
          <a:bodyPr/>
          <a:lstStyle>
            <a:lvl1pPr marL="228600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 sz="1400"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Acea</a:t>
            </a:r>
            <a:r>
              <a:rPr lang="en-AU" dirty="0"/>
              <a:t> et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quivestum</a:t>
            </a:r>
            <a:r>
              <a:rPr lang="en-AU" dirty="0"/>
              <a:t> </a:t>
            </a:r>
            <a:r>
              <a:rPr lang="en-AU" dirty="0" err="1"/>
              <a:t>dolestrum</a:t>
            </a:r>
            <a:r>
              <a:rPr lang="en-AU" dirty="0"/>
              <a:t> </a:t>
            </a:r>
            <a:r>
              <a:rPr lang="en-AU" dirty="0" err="1"/>
              <a:t>disquis</a:t>
            </a:r>
            <a:r>
              <a:rPr lang="en-AU" dirty="0"/>
              <a:t> </a:t>
            </a:r>
            <a:r>
              <a:rPr lang="en-AU" dirty="0" err="1"/>
              <a:t>ullot</a:t>
            </a:r>
            <a:endParaRPr lang="en-AU" dirty="0"/>
          </a:p>
          <a:p>
            <a:pPr lvl="0"/>
            <a:r>
              <a:rPr lang="en-AU" dirty="0" err="1"/>
              <a:t>Omnimetur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</a:t>
            </a:r>
            <a:r>
              <a:rPr lang="en-AU" dirty="0" err="1"/>
              <a:t>testore</a:t>
            </a:r>
            <a:r>
              <a:rPr lang="en-AU" dirty="0"/>
              <a:t> quam </a:t>
            </a:r>
            <a:br>
              <a:rPr lang="en-AU" dirty="0"/>
            </a:b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vitae</a:t>
            </a:r>
          </a:p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</a:p>
          <a:p>
            <a:pPr lvl="0"/>
            <a:r>
              <a:rPr lang="en-AU" dirty="0"/>
              <a:t>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 </a:t>
            </a:r>
            <a:r>
              <a:rPr lang="en-AU" dirty="0" err="1"/>
              <a:t>venimpo</a:t>
            </a:r>
            <a:r>
              <a:rPr lang="en-AU" dirty="0"/>
              <a:t> </a:t>
            </a:r>
            <a:r>
              <a:rPr lang="en-AU" dirty="0" err="1"/>
              <a:t>reribus</a:t>
            </a:r>
            <a:r>
              <a:rPr lang="en-AU" dirty="0"/>
              <a:t> </a:t>
            </a:r>
            <a:r>
              <a:rPr lang="en-AU" dirty="0" err="1"/>
              <a:t>porem</a:t>
            </a:r>
            <a:r>
              <a:rPr lang="en-AU" dirty="0"/>
              <a:t> </a:t>
            </a:r>
            <a:r>
              <a:rPr lang="en-AU" dirty="0" err="1"/>
              <a:t>eium</a:t>
            </a:r>
            <a:r>
              <a:rPr lang="en-AU" dirty="0"/>
              <a:t> </a:t>
            </a:r>
            <a:br>
              <a:rPr lang="en-AU" dirty="0"/>
            </a:br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</a:t>
            </a:r>
            <a:r>
              <a:rPr lang="en-AU" dirty="0" err="1"/>
              <a:t>delessunt</a:t>
            </a:r>
            <a:endParaRPr lang="en-AU" dirty="0"/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58775" y="343553"/>
            <a:ext cx="7952712" cy="365574"/>
          </a:xfrm>
          <a:prstGeom prst="rect">
            <a:avLst/>
          </a:prstGeom>
        </p:spPr>
        <p:txBody>
          <a:bodyPr anchor="t"/>
          <a:lstStyle/>
          <a:p>
            <a:r>
              <a:rPr lang="en-AU" dirty="0"/>
              <a:t>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8238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1 col with fea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58776" y="346829"/>
            <a:ext cx="7945470" cy="418281"/>
          </a:xfrm>
          <a:prstGeom prst="rect">
            <a:avLst/>
          </a:prstGeom>
        </p:spPr>
        <p:txBody>
          <a:bodyPr anchor="t"/>
          <a:lstStyle/>
          <a:p>
            <a:r>
              <a:rPr lang="en-AU" dirty="0"/>
              <a:t>Slide title</a:t>
            </a:r>
            <a:br>
              <a:rPr lang="en-AU" dirty="0"/>
            </a:b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776" y="1156996"/>
            <a:ext cx="2924461" cy="3544658"/>
          </a:xfrm>
        </p:spPr>
        <p:txBody>
          <a:bodyPr/>
          <a:lstStyle>
            <a:lvl1pPr marL="0" indent="0" algn="l">
              <a:buFont typeface="Arial"/>
              <a:buNone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. </a:t>
            </a:r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deles </a:t>
            </a:r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r>
              <a:rPr lang="en-AU" dirty="0"/>
              <a:t>. </a:t>
            </a:r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r>
              <a:rPr lang="en-AU" dirty="0"/>
              <a:t> </a:t>
            </a:r>
            <a:r>
              <a:rPr lang="en-AU" dirty="0" err="1"/>
              <a:t>amet</a:t>
            </a:r>
            <a:r>
              <a:rPr lang="en-AU" dirty="0"/>
              <a:t>.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.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722688" y="877888"/>
            <a:ext cx="5421312" cy="426561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Insert image or graphic</a:t>
            </a:r>
          </a:p>
        </p:txBody>
      </p:sp>
    </p:spTree>
    <p:extLst>
      <p:ext uri="{BB962C8B-B14F-4D97-AF65-F5344CB8AC3E}">
        <p14:creationId xmlns:p14="http://schemas.microsoft.com/office/powerpoint/2010/main" val="71729581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ntent_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776" y="1121668"/>
            <a:ext cx="8426449" cy="875084"/>
          </a:xfrm>
        </p:spPr>
        <p:txBody>
          <a:bodyPr/>
          <a:lstStyle>
            <a:lvl1pPr marL="0" indent="0" algn="l">
              <a:buFont typeface="Arial"/>
              <a:buNone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 arum res.</a:t>
            </a:r>
          </a:p>
          <a:p>
            <a:pPr lvl="0"/>
            <a:endParaRPr lang="en-AU" dirty="0"/>
          </a:p>
        </p:txBody>
      </p:sp>
      <p:sp>
        <p:nvSpPr>
          <p:cNvPr id="11" name="Content Placeholder 2"/>
          <p:cNvSpPr>
            <a:spLocks noGrp="1"/>
          </p:cNvSpPr>
          <p:nvPr>
            <p:ph idx="12" hasCustomPrompt="1"/>
          </p:nvPr>
        </p:nvSpPr>
        <p:spPr>
          <a:xfrm>
            <a:off x="358775" y="1996752"/>
            <a:ext cx="8426450" cy="2414218"/>
          </a:xfrm>
        </p:spPr>
        <p:txBody>
          <a:bodyPr/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Char char="–"/>
              <a:tabLst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endParaRPr lang="en-AU" dirty="0"/>
          </a:p>
          <a:p>
            <a:pPr lvl="0"/>
            <a:r>
              <a:rPr lang="en-AU" dirty="0"/>
              <a:t>Rem sum </a:t>
            </a:r>
            <a:r>
              <a:rPr lang="en-AU" dirty="0" err="1"/>
              <a:t>lorum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corporendi</a:t>
            </a:r>
            <a:endParaRPr lang="en-AU" dirty="0"/>
          </a:p>
          <a:p>
            <a:pPr lvl="0"/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endParaRPr lang="en-AU" dirty="0"/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endParaRPr lang="en-AU" dirty="0"/>
          </a:p>
          <a:p>
            <a:pPr lvl="0"/>
            <a:r>
              <a:rPr lang="en-AU" dirty="0" err="1"/>
              <a:t>Omnimetur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quodi</a:t>
            </a:r>
            <a:r>
              <a:rPr lang="en-AU" dirty="0"/>
              <a:t> ore equate </a:t>
            </a:r>
          </a:p>
          <a:p>
            <a:pPr lvl="0"/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vitae </a:t>
            </a:r>
            <a:r>
              <a:rPr lang="en-AU" dirty="0" err="1"/>
              <a:t>eum</a:t>
            </a:r>
            <a:r>
              <a:rPr lang="en-AU" dirty="0"/>
              <a:t> quam </a:t>
            </a:r>
          </a:p>
          <a:p>
            <a:pPr marL="171450" marR="0" lvl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Char char="–"/>
              <a:tabLst/>
              <a:defRPr/>
            </a:pP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</a:t>
            </a:r>
          </a:p>
          <a:p>
            <a:pPr marL="171450" marR="0" lvl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Char char="–"/>
              <a:tabLst/>
              <a:defRPr/>
            </a:pPr>
            <a:r>
              <a:rPr lang="en-AU" dirty="0"/>
              <a:t>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endParaRPr lang="en-AU" dirty="0"/>
          </a:p>
          <a:p>
            <a:pPr lvl="0"/>
            <a:endParaRPr lang="en-AU" dirty="0"/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358776" y="337499"/>
            <a:ext cx="7952712" cy="4151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8383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ntent_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775" y="1126041"/>
            <a:ext cx="8426450" cy="780406"/>
          </a:xfrm>
        </p:spPr>
        <p:txBody>
          <a:bodyPr/>
          <a:lstStyle>
            <a:lvl1pPr marL="0" indent="0" algn="l">
              <a:buFont typeface="Arial"/>
              <a:buNone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 arum res.</a:t>
            </a:r>
          </a:p>
          <a:p>
            <a:pPr lvl="0"/>
            <a:endParaRPr lang="en-AU" dirty="0"/>
          </a:p>
        </p:txBody>
      </p:sp>
      <p:sp>
        <p:nvSpPr>
          <p:cNvPr id="11" name="Content Placeholder 2"/>
          <p:cNvSpPr>
            <a:spLocks noGrp="1"/>
          </p:cNvSpPr>
          <p:nvPr>
            <p:ph idx="12" hasCustomPrompt="1"/>
          </p:nvPr>
        </p:nvSpPr>
        <p:spPr>
          <a:xfrm>
            <a:off x="378514" y="2065176"/>
            <a:ext cx="2700003" cy="2345794"/>
          </a:xfrm>
        </p:spPr>
        <p:txBody>
          <a:bodyPr/>
          <a:lstStyle>
            <a:lvl1pPr marL="171450" indent="-171450" algn="l">
              <a:lnSpc>
                <a:spcPct val="110000"/>
              </a:lnSpc>
              <a:buFont typeface="Lucida Grande"/>
              <a:buChar char="–"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</a:t>
            </a:r>
          </a:p>
          <a:p>
            <a:pPr lvl="0"/>
            <a:r>
              <a:rPr lang="en-AU" dirty="0"/>
              <a:t>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endParaRPr lang="en-AU" dirty="0"/>
          </a:p>
          <a:p>
            <a:pPr lvl="0"/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deles </a:t>
            </a:r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endParaRPr lang="en-AU" dirty="0"/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endParaRPr lang="en-A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225232" y="2065176"/>
            <a:ext cx="2704839" cy="2345794"/>
          </a:xfrm>
        </p:spPr>
        <p:txBody>
          <a:bodyPr/>
          <a:lstStyle>
            <a:lvl1pPr marL="171450" indent="-171450" algn="l">
              <a:lnSpc>
                <a:spcPct val="110000"/>
              </a:lnSpc>
              <a:buFont typeface="Lucida Grande"/>
              <a:buChar char="–"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Omnimetur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quodi</a:t>
            </a:r>
            <a:r>
              <a:rPr lang="en-AU" dirty="0"/>
              <a:t> ore equate </a:t>
            </a:r>
          </a:p>
          <a:p>
            <a:pPr lvl="0"/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vitae </a:t>
            </a:r>
            <a:r>
              <a:rPr lang="en-AU" dirty="0" err="1"/>
              <a:t>eum</a:t>
            </a:r>
            <a:r>
              <a:rPr lang="en-AU" dirty="0"/>
              <a:t> quam </a:t>
            </a:r>
          </a:p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endParaRPr lang="en-AU" dirty="0"/>
          </a:p>
          <a:p>
            <a:pPr lvl="0"/>
            <a:r>
              <a:rPr lang="en-AU" dirty="0"/>
              <a:t>Rem sum </a:t>
            </a:r>
            <a:r>
              <a:rPr lang="en-AU" dirty="0" err="1"/>
              <a:t>lorum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corporendi</a:t>
            </a:r>
            <a:endParaRPr lang="en-AU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076787" y="2065176"/>
            <a:ext cx="2703299" cy="2345794"/>
          </a:xfrm>
        </p:spPr>
        <p:txBody>
          <a:bodyPr/>
          <a:lstStyle>
            <a:lvl1pPr marL="171450" indent="-171450" algn="l">
              <a:lnSpc>
                <a:spcPct val="110000"/>
              </a:lnSpc>
              <a:buFont typeface="Lucida Grande"/>
              <a:buChar char="–"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endParaRPr lang="en-AU" dirty="0"/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endParaRPr lang="en-AU" dirty="0"/>
          </a:p>
          <a:p>
            <a:pPr lvl="0"/>
            <a:r>
              <a:rPr lang="en-AU" dirty="0" err="1"/>
              <a:t>Omnimetur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quodi</a:t>
            </a:r>
            <a:r>
              <a:rPr lang="en-AU" dirty="0"/>
              <a:t> ore equate </a:t>
            </a:r>
          </a:p>
          <a:p>
            <a:pPr lvl="0"/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vitae </a:t>
            </a:r>
            <a:r>
              <a:rPr lang="en-AU" dirty="0" err="1"/>
              <a:t>eum</a:t>
            </a:r>
            <a:r>
              <a:rPr lang="en-AU" dirty="0"/>
              <a:t> quam 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358775" y="337886"/>
            <a:ext cx="7959535" cy="4019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1539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ntent_2 col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775" y="1150921"/>
            <a:ext cx="5629301" cy="780406"/>
          </a:xfrm>
        </p:spPr>
        <p:txBody>
          <a:bodyPr/>
          <a:lstStyle>
            <a:lvl1pPr marL="0" indent="0" algn="l">
              <a:buFont typeface="Arial"/>
              <a:buNone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.</a:t>
            </a:r>
          </a:p>
          <a:p>
            <a:pPr lvl="0"/>
            <a:endParaRPr lang="en-AU" dirty="0"/>
          </a:p>
        </p:txBody>
      </p:sp>
      <p:sp>
        <p:nvSpPr>
          <p:cNvPr id="11" name="Content Placeholder 2"/>
          <p:cNvSpPr>
            <a:spLocks noGrp="1"/>
          </p:cNvSpPr>
          <p:nvPr>
            <p:ph idx="12" hasCustomPrompt="1"/>
          </p:nvPr>
        </p:nvSpPr>
        <p:spPr>
          <a:xfrm>
            <a:off x="371691" y="2083837"/>
            <a:ext cx="2786400" cy="2488163"/>
          </a:xfrm>
        </p:spPr>
        <p:txBody>
          <a:bodyPr/>
          <a:lstStyle>
            <a:lvl1pPr marL="171450" indent="-171450" algn="l">
              <a:lnSpc>
                <a:spcPct val="110000"/>
              </a:lnSpc>
              <a:buFont typeface="Lucida Grande"/>
              <a:buChar char="–"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</a:t>
            </a:r>
          </a:p>
          <a:p>
            <a:pPr lvl="0"/>
            <a:r>
              <a:rPr lang="en-AU" dirty="0"/>
              <a:t>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endParaRPr lang="en-AU" dirty="0"/>
          </a:p>
          <a:p>
            <a:pPr lvl="0"/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deles </a:t>
            </a:r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endParaRPr lang="en-AU" dirty="0"/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endParaRPr lang="en-A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200400" y="2083838"/>
            <a:ext cx="2787675" cy="2488162"/>
          </a:xfrm>
        </p:spPr>
        <p:txBody>
          <a:bodyPr/>
          <a:lstStyle>
            <a:lvl1pPr marL="171450" indent="-171450" algn="l">
              <a:lnSpc>
                <a:spcPct val="110000"/>
              </a:lnSpc>
              <a:buFont typeface="Lucida Grande"/>
              <a:buChar char="–"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Omnimetur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</a:t>
            </a:r>
            <a:r>
              <a:rPr lang="en-AU" dirty="0"/>
              <a:t> </a:t>
            </a:r>
            <a:r>
              <a:rPr lang="en-AU" dirty="0" err="1"/>
              <a:t>quodi</a:t>
            </a:r>
            <a:r>
              <a:rPr lang="en-AU" dirty="0"/>
              <a:t> ore equate </a:t>
            </a:r>
          </a:p>
          <a:p>
            <a:pPr lvl="0"/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vitae </a:t>
            </a:r>
            <a:r>
              <a:rPr lang="en-AU" dirty="0" err="1"/>
              <a:t>eum</a:t>
            </a:r>
            <a:r>
              <a:rPr lang="en-AU" dirty="0"/>
              <a:t> quam </a:t>
            </a:r>
          </a:p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endParaRPr lang="en-AU" dirty="0"/>
          </a:p>
          <a:p>
            <a:pPr lvl="0"/>
            <a:r>
              <a:rPr lang="en-AU" dirty="0"/>
              <a:t>Rem sum </a:t>
            </a:r>
            <a:r>
              <a:rPr lang="en-AU" dirty="0" err="1"/>
              <a:t>lorum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corporendi</a:t>
            </a:r>
            <a:endParaRPr lang="en-AU" dirty="0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358775" y="343710"/>
            <a:ext cx="5629301" cy="3902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6437313" y="1144587"/>
            <a:ext cx="2347912" cy="3427413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None/>
              <a:tabLst/>
              <a:defRPr/>
            </a:lvl1pPr>
          </a:lstStyle>
          <a:p>
            <a:pPr lvl="0"/>
            <a:r>
              <a:rPr lang="en-AU" dirty="0"/>
              <a:t>Insert image or graphic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418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ontent_2 col with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775" y="346830"/>
            <a:ext cx="7952712" cy="395868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AU" dirty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1692" y="1144588"/>
            <a:ext cx="3029681" cy="3053100"/>
          </a:xfrm>
        </p:spPr>
        <p:txBody>
          <a:bodyPr/>
          <a:lstStyle>
            <a:lvl1pPr marL="0" indent="0" algn="l">
              <a:buFont typeface="Arial"/>
              <a:buNone/>
              <a:defRPr/>
            </a:lvl1pPr>
            <a:lvl2pPr marL="628650" indent="-171450" algn="l">
              <a:buFont typeface="Lucida Grande"/>
              <a:buChar char="–"/>
              <a:defRPr/>
            </a:lvl2pPr>
            <a:lvl3pPr marL="1085850" indent="-171450" algn="l">
              <a:buFont typeface="Lucida Grande"/>
              <a:buChar char="–"/>
              <a:defRPr/>
            </a:lvl3pPr>
            <a:lvl4pPr marL="1543050" indent="-171450" algn="l">
              <a:buFont typeface="Lucida Grande"/>
              <a:buChar char="–"/>
              <a:defRPr/>
            </a:lvl4pPr>
            <a:lvl5pPr marL="2000250" indent="-171450" algn="l">
              <a:buFont typeface="Lucida Grande"/>
              <a:buChar char="–"/>
              <a:defRPr/>
            </a:lvl5pPr>
          </a:lstStyle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. </a:t>
            </a:r>
            <a:r>
              <a:rPr lang="en-AU" dirty="0" err="1"/>
              <a:t>Remolupta</a:t>
            </a:r>
            <a:r>
              <a:rPr lang="en-AU" dirty="0"/>
              <a:t> sae </a:t>
            </a:r>
            <a:r>
              <a:rPr lang="en-AU" dirty="0" err="1"/>
              <a:t>pellacesto</a:t>
            </a:r>
            <a:r>
              <a:rPr lang="en-AU" dirty="0"/>
              <a:t> deles </a:t>
            </a:r>
            <a:r>
              <a:rPr lang="en-AU" dirty="0" err="1"/>
              <a:t>sunt</a:t>
            </a:r>
            <a:r>
              <a:rPr lang="en-AU" dirty="0"/>
              <a:t> </a:t>
            </a:r>
            <a:r>
              <a:rPr lang="en-AU" dirty="0" err="1"/>
              <a:t>lorum</a:t>
            </a:r>
            <a:r>
              <a:rPr lang="en-AU" dirty="0"/>
              <a:t> set </a:t>
            </a:r>
            <a:r>
              <a:rPr lang="en-AU" dirty="0" err="1"/>
              <a:t>metsumpet</a:t>
            </a:r>
            <a:r>
              <a:rPr lang="en-AU" dirty="0"/>
              <a:t>. </a:t>
            </a:r>
          </a:p>
          <a:p>
            <a:pPr lvl="0"/>
            <a:r>
              <a:rPr lang="en-AU" dirty="0" err="1"/>
              <a:t>Aut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bollorum</a:t>
            </a:r>
            <a:r>
              <a:rPr lang="en-AU" dirty="0"/>
              <a:t> </a:t>
            </a:r>
            <a:r>
              <a:rPr lang="en-AU" dirty="0" err="1"/>
              <a:t>amet</a:t>
            </a:r>
            <a:r>
              <a:rPr lang="en-AU" dirty="0"/>
              <a:t>. </a:t>
            </a:r>
            <a:r>
              <a:rPr lang="en-AU" dirty="0" err="1"/>
              <a:t>Aut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sum rem </a:t>
            </a:r>
            <a:r>
              <a:rPr lang="en-AU" dirty="0" err="1"/>
              <a:t>estem</a:t>
            </a:r>
            <a:r>
              <a:rPr lang="en-AU" dirty="0"/>
              <a:t> </a:t>
            </a:r>
            <a:r>
              <a:rPr lang="en-AU" dirty="0" err="1"/>
              <a:t>quis</a:t>
            </a:r>
            <a:r>
              <a:rPr lang="en-AU" dirty="0"/>
              <a:t> </a:t>
            </a:r>
            <a:r>
              <a:rPr lang="en-AU" dirty="0" err="1"/>
              <a:t>aut</a:t>
            </a:r>
            <a:r>
              <a:rPr lang="en-AU" dirty="0"/>
              <a:t> </a:t>
            </a:r>
            <a:r>
              <a:rPr lang="en-AU" dirty="0" err="1"/>
              <a:t>exero</a:t>
            </a:r>
            <a:r>
              <a:rPr lang="en-AU" dirty="0"/>
              <a:t>.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3732213" y="1144588"/>
            <a:ext cx="2360612" cy="3052762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None/>
              <a:tabLst/>
              <a:defRPr/>
            </a:lvl1pPr>
          </a:lstStyle>
          <a:p>
            <a:pPr lvl="0"/>
            <a:r>
              <a:rPr lang="en-AU" dirty="0"/>
              <a:t>Insert image or graphic</a:t>
            </a:r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423665" y="1144588"/>
            <a:ext cx="2360612" cy="3052762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23232"/>
              </a:buClr>
              <a:buSzTx/>
              <a:buFont typeface="Lucida Grande"/>
              <a:buNone/>
              <a:tabLst/>
              <a:defRPr/>
            </a:lvl1pPr>
          </a:lstStyle>
          <a:p>
            <a:pPr lvl="0"/>
            <a:r>
              <a:rPr lang="en-AU" dirty="0"/>
              <a:t>Insert image or graphic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895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678635" y="2496318"/>
            <a:ext cx="2375222" cy="0"/>
          </a:xfrm>
          <a:prstGeom prst="line">
            <a:avLst/>
          </a:prstGeom>
          <a:ln w="6350" cmpd="sng">
            <a:solidFill>
              <a:srgbClr val="E1E1E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88082" y="620443"/>
            <a:ext cx="6508497" cy="17875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2400" b="0"/>
            </a:lvl1pPr>
          </a:lstStyle>
          <a:p>
            <a:r>
              <a:rPr lang="en-AU" dirty="0"/>
              <a:t>Section divider </a:t>
            </a:r>
            <a:r>
              <a:rPr lang="en-AU" dirty="0" err="1"/>
              <a:t>quivestum</a:t>
            </a:r>
            <a:r>
              <a:rPr lang="en-AU" dirty="0"/>
              <a:t> </a:t>
            </a:r>
            <a:br>
              <a:rPr lang="en-AU" dirty="0"/>
            </a:br>
            <a:r>
              <a:rPr lang="en-AU" dirty="0" err="1"/>
              <a:t>dolestrum</a:t>
            </a:r>
            <a:r>
              <a:rPr lang="en-AU" dirty="0"/>
              <a:t> </a:t>
            </a:r>
            <a:r>
              <a:rPr lang="en-AU" dirty="0" err="1"/>
              <a:t>disquis</a:t>
            </a:r>
            <a:r>
              <a:rPr lang="en-AU" dirty="0"/>
              <a:t> </a:t>
            </a:r>
            <a:r>
              <a:rPr lang="en-AU" dirty="0" err="1"/>
              <a:t>ullot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205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8776" y="2862907"/>
            <a:ext cx="3485206" cy="2086065"/>
          </a:xfrm>
          <a:prstGeom prst="rect">
            <a:avLst/>
          </a:prstGeom>
        </p:spPr>
        <p:txBody>
          <a:bodyPr anchor="t"/>
          <a:lstStyle>
            <a:lvl1pPr>
              <a:defRPr sz="1900" b="0">
                <a:solidFill>
                  <a:srgbClr val="E73C3E"/>
                </a:solidFill>
              </a:defRPr>
            </a:lvl1pPr>
          </a:lstStyle>
          <a:p>
            <a:r>
              <a:rPr lang="en-AU" dirty="0"/>
              <a:t>Pull quote text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</a:t>
            </a:r>
            <a:r>
              <a:rPr lang="en-AU" dirty="0" err="1"/>
              <a:t>testore</a:t>
            </a:r>
            <a:r>
              <a:rPr lang="en-AU" dirty="0"/>
              <a:t> quam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esequunt</a:t>
            </a:r>
            <a:r>
              <a:rPr lang="en-AU" dirty="0"/>
              <a:t> septum </a:t>
            </a:r>
            <a:r>
              <a:rPr lang="en-AU" dirty="0" err="1"/>
              <a:t>dolos</a:t>
            </a:r>
            <a:r>
              <a:rPr lang="en-AU" dirty="0"/>
              <a:t> </a:t>
            </a:r>
            <a:r>
              <a:rPr lang="en-AU" dirty="0" err="1"/>
              <a:t>treptum</a:t>
            </a:r>
            <a:r>
              <a:rPr lang="en-AU" dirty="0"/>
              <a:t>.</a:t>
            </a:r>
            <a:endParaRPr lang="en-US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067175" y="0"/>
            <a:ext cx="5076825" cy="5143500"/>
          </a:xfrm>
        </p:spPr>
        <p:txBody>
          <a:bodyPr/>
          <a:lstStyle/>
          <a:p>
            <a:r>
              <a:rPr lang="en-US" dirty="0"/>
              <a:t>Insert image or graphic</a:t>
            </a:r>
          </a:p>
        </p:txBody>
      </p:sp>
    </p:spTree>
    <p:extLst>
      <p:ext uri="{BB962C8B-B14F-4D97-AF65-F5344CB8AC3E}">
        <p14:creationId xmlns:p14="http://schemas.microsoft.com/office/powerpoint/2010/main" val="286868645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is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" y="2063"/>
            <a:ext cx="9144793" cy="51393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88848" y="2436381"/>
            <a:ext cx="6512580" cy="350767"/>
          </a:xfrm>
          <a:prstGeom prst="rect">
            <a:avLst/>
          </a:prstGeom>
        </p:spPr>
        <p:txBody>
          <a:bodyPr anchor="t"/>
          <a:lstStyle>
            <a:lvl1pPr>
              <a:defRPr sz="1400" b="0" baseline="0">
                <a:solidFill>
                  <a:srgbClr val="FFFFFF"/>
                </a:solidFill>
              </a:defRPr>
            </a:lvl1pPr>
          </a:lstStyle>
          <a:p>
            <a:r>
              <a:rPr lang="en-AU" dirty="0"/>
              <a:t>Thank you</a:t>
            </a:r>
            <a:endParaRPr lang="en-US" dirty="0"/>
          </a:p>
        </p:txBody>
      </p:sp>
      <p:pic>
        <p:nvPicPr>
          <p:cNvPr id="8" name="Picture 7" descr="VERIS_LOGO_OUTLINE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47" y="571500"/>
            <a:ext cx="1037264" cy="936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48" y="4206524"/>
            <a:ext cx="896618" cy="338147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8848" y="2854483"/>
            <a:ext cx="3306133" cy="955426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Name Surname</a:t>
            </a:r>
            <a:br>
              <a:rPr lang="en-AU" dirty="0"/>
            </a:br>
            <a:r>
              <a:rPr lang="en-AU" dirty="0"/>
              <a:t>Job Title</a:t>
            </a:r>
            <a:br>
              <a:rPr lang="en-AU" dirty="0"/>
            </a:br>
            <a:r>
              <a:rPr lang="en-AU" dirty="0" err="1"/>
              <a:t>initial.surname@veris.com.au</a:t>
            </a:r>
            <a:endParaRPr lang="en-AU" dirty="0"/>
          </a:p>
          <a:p>
            <a:r>
              <a:rPr lang="en-AU" dirty="0"/>
              <a:t>08 9317 0600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85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3.jp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850" y="1098550"/>
            <a:ext cx="8461375" cy="3598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 arum res. </a:t>
            </a:r>
            <a:br>
              <a:rPr lang="en-AU" dirty="0"/>
            </a:br>
            <a:r>
              <a:rPr lang="en-AU" dirty="0" err="1"/>
              <a:t>Laudia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 arum res.</a:t>
            </a:r>
          </a:p>
          <a:p>
            <a:pPr lvl="0"/>
            <a:endParaRPr lang="en-AU" dirty="0"/>
          </a:p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 arum res vitae </a:t>
            </a:r>
            <a:r>
              <a:rPr lang="en-AU" dirty="0" err="1"/>
              <a:t>eum</a:t>
            </a:r>
            <a:r>
              <a:rPr lang="en-AU" dirty="0"/>
              <a:t>.</a:t>
            </a:r>
          </a:p>
        </p:txBody>
      </p:sp>
      <p:sp>
        <p:nvSpPr>
          <p:cNvPr id="6" name="Slide Number Placeholder 6"/>
          <p:cNvSpPr txBox="1">
            <a:spLocks/>
          </p:cNvSpPr>
          <p:nvPr userDrawn="1"/>
        </p:nvSpPr>
        <p:spPr>
          <a:xfrm>
            <a:off x="6825297" y="4774241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700" dirty="0">
                <a:solidFill>
                  <a:srgbClr val="6D6F71"/>
                </a:solidFill>
              </a:rPr>
              <a:t>Slide </a:t>
            </a:r>
            <a:fld id="{AF3D1092-7066-47BF-80DF-5266DBABBCD9}" type="slidenum">
              <a:rPr lang="en-AU" sz="700" smtClean="0">
                <a:solidFill>
                  <a:srgbClr val="6D6F71"/>
                </a:solidFill>
              </a:rPr>
              <a:t>‹#›</a:t>
            </a:fld>
            <a:endParaRPr lang="en-AU" sz="700" dirty="0">
              <a:solidFill>
                <a:srgbClr val="6D6F71"/>
              </a:solidFill>
            </a:endParaRPr>
          </a:p>
        </p:txBody>
      </p:sp>
      <p:sp>
        <p:nvSpPr>
          <p:cNvPr id="8" name="Text Placeholder 9"/>
          <p:cNvSpPr txBox="1">
            <a:spLocks/>
          </p:cNvSpPr>
          <p:nvPr userDrawn="1"/>
        </p:nvSpPr>
        <p:spPr>
          <a:xfrm>
            <a:off x="239046" y="4779963"/>
            <a:ext cx="1502671" cy="212725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323232"/>
              </a:buClr>
              <a:buFont typeface="Lucida Grande"/>
              <a:buNone/>
              <a:defRPr sz="600" kern="1200" baseline="0">
                <a:solidFill>
                  <a:srgbClr val="878A8F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rgbClr val="323232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rgbClr val="323232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rgbClr val="323232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rgbClr val="323232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" dirty="0"/>
              <a:t>VRS-TMP-103_3</a:t>
            </a:r>
          </a:p>
        </p:txBody>
      </p:sp>
      <p:pic>
        <p:nvPicPr>
          <p:cNvPr id="7" name="Picture 6" descr="VERIS_LOGO_OUTLINE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246" y="204254"/>
            <a:ext cx="486828" cy="43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4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1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rgbClr val="E73C3E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Clr>
          <a:srgbClr val="323232"/>
        </a:buClr>
        <a:buFont typeface="Lucida Grande"/>
        <a:buNone/>
        <a:defRPr sz="1200" kern="1200" baseline="0">
          <a:solidFill>
            <a:srgbClr val="323232"/>
          </a:solidFill>
          <a:latin typeface="Arial"/>
          <a:ea typeface="+mn-ea"/>
          <a:cs typeface="Arial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1200" kern="1200">
          <a:solidFill>
            <a:srgbClr val="323232"/>
          </a:solidFill>
          <a:latin typeface="Arial"/>
          <a:ea typeface="+mn-ea"/>
          <a:cs typeface="Arial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1200" kern="1200">
          <a:solidFill>
            <a:srgbClr val="323232"/>
          </a:solidFill>
          <a:latin typeface="Arial"/>
          <a:ea typeface="+mn-ea"/>
          <a:cs typeface="Arial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1200" kern="1200">
          <a:solidFill>
            <a:srgbClr val="323232"/>
          </a:solidFill>
          <a:latin typeface="Arial"/>
          <a:ea typeface="+mn-ea"/>
          <a:cs typeface="Arial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1200" kern="1200">
          <a:solidFill>
            <a:srgbClr val="32323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93" y="0"/>
            <a:ext cx="9144000" cy="51435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850" y="1098550"/>
            <a:ext cx="8461375" cy="3598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 arum res. </a:t>
            </a:r>
            <a:br>
              <a:rPr lang="en-AU" dirty="0"/>
            </a:br>
            <a:r>
              <a:rPr lang="en-AU" dirty="0" err="1"/>
              <a:t>Laudia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 arum res.</a:t>
            </a:r>
          </a:p>
          <a:p>
            <a:pPr lvl="0"/>
            <a:endParaRPr lang="en-AU" dirty="0"/>
          </a:p>
          <a:p>
            <a:pPr lvl="0"/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Omni </a:t>
            </a:r>
            <a:r>
              <a:rPr lang="en-AU" dirty="0" err="1"/>
              <a:t>metur</a:t>
            </a:r>
            <a:r>
              <a:rPr lang="en-AU" dirty="0"/>
              <a:t> </a:t>
            </a:r>
            <a:r>
              <a:rPr lang="en-AU" dirty="0" err="1"/>
              <a:t>soloressi</a:t>
            </a:r>
            <a:r>
              <a:rPr lang="en-AU" dirty="0"/>
              <a:t> et </a:t>
            </a:r>
            <a:r>
              <a:rPr lang="en-AU" dirty="0" err="1"/>
              <a:t>corporendi</a:t>
            </a:r>
            <a:r>
              <a:rPr lang="en-AU" dirty="0"/>
              <a:t> </a:t>
            </a:r>
            <a:r>
              <a:rPr lang="en-AU" dirty="0" err="1"/>
              <a:t>dolorumquodi</a:t>
            </a:r>
            <a:r>
              <a:rPr lang="en-AU" dirty="0"/>
              <a:t> ore </a:t>
            </a:r>
            <a:r>
              <a:rPr lang="en-AU" dirty="0" err="1"/>
              <a:t>eum</a:t>
            </a:r>
            <a:r>
              <a:rPr lang="en-AU" dirty="0"/>
              <a:t> </a:t>
            </a:r>
            <a:r>
              <a:rPr lang="en-AU" dirty="0" err="1"/>
              <a:t>eseq</a:t>
            </a:r>
            <a:r>
              <a:rPr lang="en-AU" dirty="0"/>
              <a:t> </a:t>
            </a:r>
            <a:r>
              <a:rPr lang="en-AU" dirty="0" err="1"/>
              <a:t>uunt</a:t>
            </a:r>
            <a:r>
              <a:rPr lang="en-AU" dirty="0"/>
              <a:t>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septum. </a:t>
            </a:r>
            <a:r>
              <a:rPr lang="en-AU" dirty="0" err="1"/>
              <a:t>Nequiam</a:t>
            </a:r>
            <a:r>
              <a:rPr lang="en-AU" dirty="0"/>
              <a:t> </a:t>
            </a:r>
            <a:r>
              <a:rPr lang="en-AU" dirty="0" err="1"/>
              <a:t>laudia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arum </a:t>
            </a:r>
            <a:r>
              <a:rPr lang="en-AU" dirty="0" err="1"/>
              <a:t>resequate</a:t>
            </a:r>
            <a:r>
              <a:rPr lang="en-AU" dirty="0"/>
              <a:t>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res equate </a:t>
            </a:r>
            <a:r>
              <a:rPr lang="en-AU" dirty="0" err="1"/>
              <a:t>dolupta</a:t>
            </a:r>
            <a:r>
              <a:rPr lang="en-AU" dirty="0"/>
              <a:t> </a:t>
            </a:r>
            <a:r>
              <a:rPr lang="en-AU" dirty="0" err="1"/>
              <a:t>dit</a:t>
            </a:r>
            <a:r>
              <a:rPr lang="en-AU" dirty="0"/>
              <a:t> </a:t>
            </a:r>
            <a:r>
              <a:rPr lang="en-AU" dirty="0" err="1"/>
              <a:t>omnimet</a:t>
            </a:r>
            <a:r>
              <a:rPr lang="en-AU" dirty="0"/>
              <a:t> </a:t>
            </a:r>
            <a:r>
              <a:rPr lang="en-AU" dirty="0" err="1"/>
              <a:t>dolor</a:t>
            </a:r>
            <a:r>
              <a:rPr lang="en-AU" dirty="0"/>
              <a:t> septum arum res vitae </a:t>
            </a:r>
            <a:r>
              <a:rPr lang="en-AU" dirty="0" err="1"/>
              <a:t>eum</a:t>
            </a:r>
            <a:r>
              <a:rPr lang="en-AU" dirty="0"/>
              <a:t>.</a:t>
            </a:r>
          </a:p>
        </p:txBody>
      </p:sp>
      <p:sp>
        <p:nvSpPr>
          <p:cNvPr id="6" name="Slide Number Placeholder 6"/>
          <p:cNvSpPr txBox="1">
            <a:spLocks/>
          </p:cNvSpPr>
          <p:nvPr userDrawn="1"/>
        </p:nvSpPr>
        <p:spPr>
          <a:xfrm>
            <a:off x="6825297" y="4774241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700" dirty="0">
                <a:solidFill>
                  <a:srgbClr val="6D6F71"/>
                </a:solidFill>
              </a:rPr>
              <a:t>Slide </a:t>
            </a:r>
            <a:fld id="{AF3D1092-7066-47BF-80DF-5266DBABBCD9}" type="slidenum">
              <a:rPr lang="en-AU" sz="700" smtClean="0">
                <a:solidFill>
                  <a:srgbClr val="6D6F71"/>
                </a:solidFill>
              </a:rPr>
              <a:t>‹#›</a:t>
            </a:fld>
            <a:endParaRPr lang="en-AU" sz="700" dirty="0">
              <a:solidFill>
                <a:srgbClr val="6D6F71"/>
              </a:solidFill>
            </a:endParaRPr>
          </a:p>
        </p:txBody>
      </p:sp>
      <p:sp>
        <p:nvSpPr>
          <p:cNvPr id="8" name="Text Placeholder 9"/>
          <p:cNvSpPr txBox="1">
            <a:spLocks/>
          </p:cNvSpPr>
          <p:nvPr userDrawn="1"/>
        </p:nvSpPr>
        <p:spPr>
          <a:xfrm>
            <a:off x="239046" y="4779963"/>
            <a:ext cx="1502671" cy="212725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323232"/>
              </a:buClr>
              <a:buFont typeface="Lucida Grande"/>
              <a:buNone/>
              <a:defRPr sz="600" kern="1200" baseline="0">
                <a:solidFill>
                  <a:srgbClr val="878A8F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rgbClr val="323232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rgbClr val="323232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rgbClr val="323232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rgbClr val="323232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" dirty="0"/>
              <a:t>VRS-TMP-103_3</a:t>
            </a:r>
          </a:p>
        </p:txBody>
      </p:sp>
    </p:spTree>
    <p:extLst>
      <p:ext uri="{BB962C8B-B14F-4D97-AF65-F5344CB8AC3E}">
        <p14:creationId xmlns:p14="http://schemas.microsoft.com/office/powerpoint/2010/main" val="224180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7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rgbClr val="E73C3E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Clr>
          <a:srgbClr val="323232"/>
        </a:buClr>
        <a:buFont typeface="Lucida Grande"/>
        <a:buNone/>
        <a:defRPr sz="1200" kern="1200" baseline="0">
          <a:solidFill>
            <a:srgbClr val="323232"/>
          </a:solidFill>
          <a:latin typeface="Arial"/>
          <a:ea typeface="+mn-ea"/>
          <a:cs typeface="Arial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1200" kern="1200">
          <a:solidFill>
            <a:srgbClr val="323232"/>
          </a:solidFill>
          <a:latin typeface="Arial"/>
          <a:ea typeface="+mn-ea"/>
          <a:cs typeface="Arial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1200" kern="1200">
          <a:solidFill>
            <a:srgbClr val="323232"/>
          </a:solidFill>
          <a:latin typeface="Arial"/>
          <a:ea typeface="+mn-ea"/>
          <a:cs typeface="Arial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1200" kern="1200">
          <a:solidFill>
            <a:srgbClr val="323232"/>
          </a:solidFill>
          <a:latin typeface="Arial"/>
          <a:ea typeface="+mn-ea"/>
          <a:cs typeface="Arial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1200" kern="1200">
          <a:solidFill>
            <a:srgbClr val="32323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338400"/>
            <a:ext cx="7951941" cy="365574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Information Only – Read and Delete this slide before publishing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AU" dirty="0"/>
              <a:t>Veris corporate colours are: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E73C3E"/>
                </a:solidFill>
              </a:rPr>
              <a:t>Red (R 231 G 60 B 62)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3D3935"/>
                </a:solidFill>
              </a:rPr>
              <a:t>Charcoal (R61 G57 B53)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C8C9C7"/>
                </a:solidFill>
              </a:rPr>
              <a:t>Grey (R200 G201 B199) </a:t>
            </a:r>
            <a:r>
              <a:rPr lang="en-AU" b="1" dirty="0">
                <a:solidFill>
                  <a:schemeClr val="tx1"/>
                </a:solidFill>
              </a:rPr>
              <a:t>(R200 G201 B199)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71C5E8"/>
                </a:solidFill>
              </a:rPr>
              <a:t>Blue (R113 G197 B232)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77C19A"/>
                </a:solidFill>
              </a:rPr>
              <a:t>Green (R119 G193 B154)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FFC600"/>
                </a:solidFill>
              </a:rPr>
              <a:t>Yellow (R255 G198 B0)</a:t>
            </a:r>
          </a:p>
          <a:p>
            <a:pPr marL="742950" lvl="1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E73C3E"/>
                </a:solidFill>
              </a:rPr>
              <a:t>Titles are 20 Point Arial in Veris Red</a:t>
            </a:r>
          </a:p>
          <a:p>
            <a:pPr marL="742950" lvl="1" indent="-342900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tx1"/>
                </a:solidFill>
              </a:rPr>
              <a:t>Bullet points should be Arial 12pt Black</a:t>
            </a:r>
          </a:p>
          <a:p>
            <a:pPr marL="742950" lvl="1" indent="-342900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tx1"/>
                </a:solidFill>
              </a:rPr>
              <a:t>Try to keep bullet text to a single line per bullet. </a:t>
            </a:r>
          </a:p>
          <a:p>
            <a:pPr marL="742950" lvl="1" indent="-342900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tx1"/>
                </a:solidFill>
              </a:rPr>
              <a:t>If the number of bullets exceeds the page length, consider splitting them evenly over two slides – do not reduce the font size.</a:t>
            </a:r>
          </a:p>
        </p:txBody>
      </p:sp>
    </p:spTree>
    <p:extLst>
      <p:ext uri="{BB962C8B-B14F-4D97-AF65-F5344CB8AC3E}">
        <p14:creationId xmlns:p14="http://schemas.microsoft.com/office/powerpoint/2010/main" val="2795819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513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76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9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616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407" y="882846"/>
            <a:ext cx="5416974" cy="24567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13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903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59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32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04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10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7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71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94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8775" y="338400"/>
            <a:ext cx="7952712" cy="365574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9064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6" y="338400"/>
            <a:ext cx="7945470" cy="418281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291439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7843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675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8775" y="338400"/>
            <a:ext cx="5629301" cy="390293"/>
          </a:xfrm>
        </p:spPr>
        <p:txBody>
          <a:bodyPr/>
          <a:lstStyle/>
          <a:p>
            <a:endParaRPr lang="en-AU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657915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338400"/>
            <a:ext cx="7952712" cy="395868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2608992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3085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050845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98523831"/>
      </p:ext>
    </p:extLst>
  </p:cSld>
  <p:clrMapOvr>
    <a:masterClrMapping/>
  </p:clrMapOvr>
</p:sld>
</file>

<file path=ppt/theme/theme1.xml><?xml version="1.0" encoding="utf-8"?>
<a:theme xmlns:a="http://schemas.openxmlformats.org/drawingml/2006/main" name="1_J000228 VERIS_POWERPOINT TEMPLATE_FINAL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001520 PPT TEMPLATE UPDATE_SEPT_2017_V1.2" id="{0452710E-CC56-554C-BCD7-87374DD3299D}" vid="{ED83E88B-5051-6244-A08F-902191E0E073}"/>
    </a:ext>
  </a:extLst>
</a:theme>
</file>

<file path=ppt/theme/theme2.xml><?xml version="1.0" encoding="utf-8"?>
<a:theme xmlns:a="http://schemas.openxmlformats.org/drawingml/2006/main" name="J000228 VERIS_POWERPOINT TEMPLATE_FINAL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001520 PPT TEMPLATE UPDATE_SEPT_2017_V1.2" id="{0452710E-CC56-554C-BCD7-87374DD3299D}" vid="{3FBAF754-C1EC-1F45-8603-D58945631F6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Veris TEMPLATE</Template>
  <TotalTime>1</TotalTime>
  <Words>111</Words>
  <Application>Microsoft Office PowerPoint</Application>
  <PresentationFormat>On-screen Show (16:9)</PresentationFormat>
  <Paragraphs>12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Lucida Grande</vt:lpstr>
      <vt:lpstr>1_J000228 VERIS_POWERPOINT TEMPLATE_FINAL2</vt:lpstr>
      <vt:lpstr>J000228 VERIS_POWERPOINT TEMPLATE_FINAL2</vt:lpstr>
      <vt:lpstr>Information Only – Read and Delete this slide before publishing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Only – Read and Delete this slide before publishing</dc:title>
  <dc:creator>corey j Wayne</dc:creator>
  <cp:lastModifiedBy>corey j Wayne</cp:lastModifiedBy>
  <cp:revision>1</cp:revision>
  <dcterms:created xsi:type="dcterms:W3CDTF">2019-03-01T07:54:32Z</dcterms:created>
  <dcterms:modified xsi:type="dcterms:W3CDTF">2019-03-01T07:55:54Z</dcterms:modified>
</cp:coreProperties>
</file>